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5" r:id="rId2"/>
    <p:sldId id="266" r:id="rId3"/>
    <p:sldId id="271" r:id="rId4"/>
    <p:sldId id="272" r:id="rId5"/>
    <p:sldId id="267" r:id="rId6"/>
    <p:sldId id="268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78" r:id="rId16"/>
    <p:sldId id="282" r:id="rId17"/>
    <p:sldId id="283" r:id="rId18"/>
    <p:sldId id="284" r:id="rId19"/>
    <p:sldId id="285" r:id="rId20"/>
    <p:sldId id="286" r:id="rId21"/>
    <p:sldId id="287" r:id="rId22"/>
  </p:sldIdLst>
  <p:sldSz cx="12192000" cy="6858000"/>
  <p:notesSz cx="6858000" cy="9144000"/>
  <p:embeddedFontLst>
    <p:embeddedFont>
      <p:font typeface="DX영화자막 M" pitchFamily="18" charset="-127"/>
      <p:regular r:id="rId23"/>
    </p:embeddedFont>
    <p:embeddedFont>
      <p:font typeface="맑은 고딕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4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156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52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813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805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01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76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5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185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083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975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906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275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yj926.github.io/UI-portfol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981533" y="4145645"/>
            <a:ext cx="16979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4400" kern="0" dirty="0" smtClean="0">
                <a:solidFill>
                  <a:schemeClr val="accent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공유진</a:t>
            </a:r>
            <a:endParaRPr lang="ko-KR" altLang="en-US" sz="4400" kern="0" dirty="0">
              <a:solidFill>
                <a:schemeClr val="accent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40"/>
          <p:cNvGrpSpPr/>
          <p:nvPr/>
        </p:nvGrpSpPr>
        <p:grpSpPr>
          <a:xfrm>
            <a:off x="1026121" y="2789029"/>
            <a:ext cx="9256304" cy="1773841"/>
            <a:chOff x="1531302" y="2484229"/>
            <a:chExt cx="9256304" cy="1773841"/>
          </a:xfrm>
        </p:grpSpPr>
        <p:sp>
          <p:nvSpPr>
            <p:cNvPr id="26" name="왼쪽 대괄호 25"/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913278" y="3375794"/>
              <a:ext cx="8492352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 flipH="1" flipV="1">
              <a:off x="1913278" y="2574231"/>
              <a:ext cx="1800000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3481814" y="2391985"/>
            <a:ext cx="79764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60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UI </a:t>
            </a:r>
            <a:r>
              <a:rPr lang="ko-KR" altLang="en-US" sz="60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 포트폴리오</a:t>
            </a:r>
            <a:endParaRPr lang="ko-KR" altLang="en-US" sz="60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04.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FLIM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2" descr="C:\Users\it\Downloads\localhost_8080_staticWeb_main_flim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87" y="1050552"/>
            <a:ext cx="5323502" cy="5646810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669911" y="2017387"/>
            <a:ext cx="4371646" cy="4539932"/>
          </a:xfrm>
          <a:prstGeom prst="frame">
            <a:avLst>
              <a:gd name="adj1" fmla="val 224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8244" y="3593758"/>
            <a:ext cx="281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Gird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이미지 배치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7667957" y="3430177"/>
            <a:ext cx="2703482" cy="674915"/>
          </a:xfrm>
          <a:prstGeom prst="frame">
            <a:avLst>
              <a:gd name="adj1" fmla="val 60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05.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자유게시판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8194" name="Picture 2" descr="C:\Users\it\Downloads\localhost_8080_staticWeb_main_qa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14" y="1012371"/>
            <a:ext cx="5431972" cy="5725887"/>
          </a:xfrm>
          <a:prstGeom prst="rect">
            <a:avLst/>
          </a:prstGeom>
          <a:noFill/>
        </p:spPr>
      </p:pic>
      <p:pic>
        <p:nvPicPr>
          <p:cNvPr id="8195" name="Picture 3" descr="C:\Users\it\Desktop\반응형 자유게시판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5627" y="990599"/>
            <a:ext cx="3753983" cy="5725886"/>
          </a:xfrm>
          <a:prstGeom prst="rect">
            <a:avLst/>
          </a:prstGeom>
          <a:noFill/>
        </p:spPr>
      </p:pic>
      <p:pic>
        <p:nvPicPr>
          <p:cNvPr id="8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5961" y="4046485"/>
            <a:ext cx="609600" cy="609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581723" y="3114791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05.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자유게시판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3" descr="C:\Users\it\Desktop\반응형 자유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512" y="1001485"/>
            <a:ext cx="4461545" cy="5725886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1110344" y="5769428"/>
            <a:ext cx="2862942" cy="381001"/>
          </a:xfrm>
          <a:prstGeom prst="frame">
            <a:avLst>
              <a:gd name="adj1" fmla="val 134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446314" y="3124199"/>
            <a:ext cx="4288972" cy="2188030"/>
          </a:xfrm>
          <a:prstGeom prst="frame">
            <a:avLst>
              <a:gd name="adj1" fmla="val 25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183127" y="2822971"/>
            <a:ext cx="3831771" cy="1480443"/>
          </a:xfrm>
          <a:prstGeom prst="frame">
            <a:avLst>
              <a:gd name="adj1" fmla="val 51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9071" y="3095119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table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active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로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첫 행에 색깔 적용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label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제목 옆에 라벨 적용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0" name="액자 9"/>
          <p:cNvSpPr/>
          <p:nvPr/>
        </p:nvSpPr>
        <p:spPr>
          <a:xfrm>
            <a:off x="6204883" y="4521130"/>
            <a:ext cx="4648199" cy="1600200"/>
          </a:xfrm>
          <a:prstGeom prst="frame">
            <a:avLst>
              <a:gd name="adj1" fmla="val 34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2355" y="4847717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Pagination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이전 버튼에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disabled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적용하여 클릭이 안되게 함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527220" y="2117124"/>
            <a:ext cx="1968843" cy="790832"/>
          </a:xfrm>
          <a:prstGeom prst="frame">
            <a:avLst>
              <a:gd name="adj1" fmla="val 729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6198972" y="1383958"/>
            <a:ext cx="3060358" cy="1243912"/>
          </a:xfrm>
          <a:prstGeom prst="frame">
            <a:avLst>
              <a:gd name="adj1" fmla="val 530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0951" y="1542288"/>
            <a:ext cx="2365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tooltip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 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커서를 가져다 놓으면 메시지 출력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06.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글쓰기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9218" name="Picture 2" descr="C:\Users\it\Downloads\localhost_8080_staticWeb_main_write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21" y="923729"/>
            <a:ext cx="4962944" cy="5906278"/>
          </a:xfrm>
          <a:prstGeom prst="rect">
            <a:avLst/>
          </a:prstGeom>
          <a:noFill/>
        </p:spPr>
      </p:pic>
      <p:pic>
        <p:nvPicPr>
          <p:cNvPr id="9219" name="Picture 3" descr="C:\Users\it\Desktop\반응형 글쓰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323" y="913966"/>
            <a:ext cx="4074711" cy="5927558"/>
          </a:xfrm>
          <a:prstGeom prst="rect">
            <a:avLst/>
          </a:prstGeom>
          <a:noFill/>
        </p:spPr>
      </p:pic>
      <p:pic>
        <p:nvPicPr>
          <p:cNvPr id="6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3489" y="4079437"/>
            <a:ext cx="609600" cy="609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19251" y="3147743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06.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글쓰기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3" descr="C:\Users\it\Desktop\반응형 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653" y="930442"/>
            <a:ext cx="4074711" cy="5927558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864972" y="2306594"/>
            <a:ext cx="3220995" cy="3715265"/>
          </a:xfrm>
          <a:prstGeom prst="frame">
            <a:avLst>
              <a:gd name="adj1" fmla="val 213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6396676" y="3464025"/>
            <a:ext cx="4114799" cy="708455"/>
          </a:xfrm>
          <a:prstGeom prst="frame">
            <a:avLst>
              <a:gd name="adj1" fmla="val 724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0869" y="3638817"/>
            <a:ext cx="410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grid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텍스트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테이블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,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버튼 배치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07.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질문게시판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0242" name="Picture 2" descr="C:\Users\it\Downloads\localhost_8080_staticWeb_main_notice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520" y="947351"/>
            <a:ext cx="4893276" cy="5869459"/>
          </a:xfrm>
          <a:prstGeom prst="rect">
            <a:avLst/>
          </a:prstGeom>
          <a:noFill/>
        </p:spPr>
      </p:pic>
      <p:pic>
        <p:nvPicPr>
          <p:cNvPr id="10243" name="Picture 3" descr="C:\Users\it\Desktop\반응형 질문게시판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5329" y="939112"/>
            <a:ext cx="4160115" cy="5910649"/>
          </a:xfrm>
          <a:prstGeom prst="rect">
            <a:avLst/>
          </a:prstGeom>
          <a:noFill/>
        </p:spPr>
      </p:pic>
      <p:pic>
        <p:nvPicPr>
          <p:cNvPr id="6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0491" y="4079437"/>
            <a:ext cx="609600" cy="609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046253" y="3147743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07.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질문게시판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3" descr="C:\Users\it\Desktop\반응형 질문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943" y="922637"/>
            <a:ext cx="4160115" cy="5910649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370702" y="3239528"/>
            <a:ext cx="3995351" cy="2263348"/>
          </a:xfrm>
          <a:prstGeom prst="frame">
            <a:avLst>
              <a:gd name="adj1" fmla="val 25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6067795" y="2691163"/>
            <a:ext cx="3831771" cy="2086794"/>
          </a:xfrm>
          <a:prstGeom prst="frame">
            <a:avLst>
              <a:gd name="adj1" fmla="val 27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1977" y="3004501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table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active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로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첫 행에 색깔 적용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label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제목 옆에 라벨 적용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onClick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속성 이용하여 답변 </a:t>
            </a:r>
            <a:r>
              <a:rPr lang="ko-KR" altLang="en-US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게시글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클릭 시 답변 화면으로 이동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970301" y="5851806"/>
            <a:ext cx="2862942" cy="381001"/>
          </a:xfrm>
          <a:prstGeom prst="frame">
            <a:avLst>
              <a:gd name="adj1" fmla="val 134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6064840" y="4941266"/>
            <a:ext cx="4648199" cy="1600200"/>
          </a:xfrm>
          <a:prstGeom prst="frame">
            <a:avLst>
              <a:gd name="adj1" fmla="val 34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2312" y="5267853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Pagination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이전 버튼에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disabled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적용하여 클릭이 안되게 함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20128" y="2224215"/>
            <a:ext cx="1968843" cy="790832"/>
          </a:xfrm>
          <a:prstGeom prst="frame">
            <a:avLst>
              <a:gd name="adj1" fmla="val 729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6083642" y="1243909"/>
            <a:ext cx="3060358" cy="1243912"/>
          </a:xfrm>
          <a:prstGeom prst="frame">
            <a:avLst>
              <a:gd name="adj1" fmla="val 530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5621" y="1402239"/>
            <a:ext cx="2365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tooltip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 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커서를 가져다 놓으면 메시지 출력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08.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질문게시글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1266" name="Picture 2" descr="C:\Users\it\Desktop\반응형 댓글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7707" y="939112"/>
            <a:ext cx="4266841" cy="5894173"/>
          </a:xfrm>
          <a:prstGeom prst="rect">
            <a:avLst/>
          </a:prstGeom>
          <a:noFill/>
        </p:spPr>
      </p:pic>
      <p:pic>
        <p:nvPicPr>
          <p:cNvPr id="11267" name="Picture 3" descr="C:\Users\it\Downloads\localhost_8080_staticWeb_main_reply.htm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60" y="947808"/>
            <a:ext cx="4962072" cy="5844288"/>
          </a:xfrm>
          <a:prstGeom prst="rect">
            <a:avLst/>
          </a:prstGeom>
          <a:noFill/>
        </p:spPr>
      </p:pic>
      <p:pic>
        <p:nvPicPr>
          <p:cNvPr id="6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8157" y="4079437"/>
            <a:ext cx="609600" cy="609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103919" y="3147743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08.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질문게시글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2" descr="C:\Users\it\Desktop\반응형 댓글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708" y="930875"/>
            <a:ext cx="4266841" cy="5894173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576649" y="4909751"/>
            <a:ext cx="3632885" cy="1499286"/>
          </a:xfrm>
          <a:prstGeom prst="frame">
            <a:avLst>
              <a:gd name="adj1" fmla="val 245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290" name="Picture 2" descr="C:\Users\it\Desktop\반응형 댓글창 확대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3105" y="2043641"/>
            <a:ext cx="4629150" cy="2838450"/>
          </a:xfrm>
          <a:prstGeom prst="rect">
            <a:avLst/>
          </a:prstGeom>
          <a:noFill/>
        </p:spPr>
      </p:pic>
      <p:sp>
        <p:nvSpPr>
          <p:cNvPr id="7" name="액자 6"/>
          <p:cNvSpPr/>
          <p:nvPr/>
        </p:nvSpPr>
        <p:spPr>
          <a:xfrm>
            <a:off x="6137188" y="1997688"/>
            <a:ext cx="4679093" cy="3711147"/>
          </a:xfrm>
          <a:prstGeom prst="frame">
            <a:avLst>
              <a:gd name="adj1" fmla="val 12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2269" y="507014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	media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 </a:t>
            </a:r>
            <a:r>
              <a:rPr lang="ko-KR" altLang="en-US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댓글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화면 구현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09.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JOIN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3314" name="Picture 2" descr="C:\Users\it\Downloads\localhost_8080_staticWeb_main_join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241" y="954611"/>
            <a:ext cx="5352300" cy="5825130"/>
          </a:xfrm>
          <a:prstGeom prst="rect">
            <a:avLst/>
          </a:prstGeom>
          <a:noFill/>
        </p:spPr>
      </p:pic>
      <p:pic>
        <p:nvPicPr>
          <p:cNvPr id="13315" name="Picture 3" descr="C:\Users\it\Desktop\이미지 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9235" y="942464"/>
            <a:ext cx="2405449" cy="5866108"/>
          </a:xfrm>
          <a:prstGeom prst="rect">
            <a:avLst/>
          </a:prstGeom>
          <a:noFill/>
        </p:spPr>
      </p:pic>
      <p:pic>
        <p:nvPicPr>
          <p:cNvPr id="11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6099" y="4062961"/>
            <a:ext cx="609600" cy="6096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001861" y="3131267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36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01</a:t>
            </a:r>
            <a:r>
              <a:rPr lang="en-US" altLang="ko-KR" sz="3200" b="1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.GitHurb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2978" y="3369278"/>
            <a:ext cx="402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DX영화자막 M" pitchFamily="18" charset="-127"/>
                <a:ea typeface="DX영화자막 M" pitchFamily="18" charset="-127"/>
                <a:hlinkClick r:id="rId2"/>
              </a:rPr>
              <a:t>https://gyj926.github.io/UI-portfolio/</a:t>
            </a:r>
            <a:endParaRPr lang="ko-KR" altLang="en-US" b="1" dirty="0"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09.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JOIN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3" descr="C:\Users\it\Desktop\이미지 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853" y="942464"/>
            <a:ext cx="2405449" cy="5866108"/>
          </a:xfrm>
          <a:prstGeom prst="rect">
            <a:avLst/>
          </a:prstGeom>
          <a:noFill/>
        </p:spPr>
      </p:pic>
      <p:sp>
        <p:nvSpPr>
          <p:cNvPr id="5" name="액자 4"/>
          <p:cNvSpPr/>
          <p:nvPr/>
        </p:nvSpPr>
        <p:spPr>
          <a:xfrm>
            <a:off x="2059484" y="5189838"/>
            <a:ext cx="2578443" cy="749644"/>
          </a:xfrm>
          <a:prstGeom prst="frame">
            <a:avLst>
              <a:gd name="adj1" fmla="val 465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2084197" y="1649625"/>
            <a:ext cx="2248930" cy="1110051"/>
          </a:xfrm>
          <a:prstGeom prst="frame">
            <a:avLst>
              <a:gd name="adj1" fmla="val 25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2570230" y="4090674"/>
            <a:ext cx="1145059" cy="217715"/>
          </a:xfrm>
          <a:prstGeom prst="frame">
            <a:avLst>
              <a:gd name="adj1" fmla="val 1530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116606" y="1760839"/>
            <a:ext cx="3727623" cy="1229499"/>
          </a:xfrm>
          <a:prstGeom prst="frame">
            <a:avLst>
              <a:gd name="adj1" fmla="val 254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6792125" y="3509908"/>
            <a:ext cx="2368378" cy="814958"/>
          </a:xfrm>
          <a:prstGeom prst="frame">
            <a:avLst>
              <a:gd name="adj1" fmla="val 411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7121645" y="4823251"/>
            <a:ext cx="1849394" cy="638432"/>
          </a:xfrm>
          <a:prstGeom prst="frame">
            <a:avLst>
              <a:gd name="adj1" fmla="val 465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1383" y="2026511"/>
            <a:ext cx="344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radio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이용한 선택버튼 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help-block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텍스트 추가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1595" y="3735860"/>
            <a:ext cx="344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s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elect  option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5806" y="4942700"/>
            <a:ext cx="217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scrollspy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36464" y="3046536"/>
            <a:ext cx="3722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감사합니다</a:t>
            </a:r>
            <a:r>
              <a:rPr lang="en-US" altLang="ko-KR" sz="40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5" name="Picture 4" descr="C:\Users\it\Desktop\반응형 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48058" y="947056"/>
            <a:ext cx="2035628" cy="5867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37457" y="163290"/>
            <a:ext cx="336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MAIN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7" name="Picture 3" descr="C:\Users\it\Downloads\localhost_8080_staticWeb_main_main.htm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870" y="1142996"/>
            <a:ext cx="3747005" cy="5388428"/>
          </a:xfrm>
          <a:prstGeom prst="rect">
            <a:avLst/>
          </a:prstGeom>
          <a:noFill/>
        </p:spPr>
      </p:pic>
      <p:pic>
        <p:nvPicPr>
          <p:cNvPr id="5122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0835" y="3646943"/>
            <a:ext cx="609600" cy="609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236023" y="2797627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5" name="Picture 4" descr="C:\Users\it\Desktop\반응형 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8143" y="957942"/>
            <a:ext cx="2035628" cy="5867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921828" y="1905000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Gird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정렬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0" name="액자 9"/>
          <p:cNvSpPr/>
          <p:nvPr/>
        </p:nvSpPr>
        <p:spPr>
          <a:xfrm>
            <a:off x="5649686" y="1774371"/>
            <a:ext cx="2710543" cy="674915"/>
          </a:xfrm>
          <a:prstGeom prst="frame">
            <a:avLst>
              <a:gd name="adj1" fmla="val 60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11" name="Picture 4" descr="C:\Users\it\Desktop\반응형 네브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0152" y="2928256"/>
            <a:ext cx="2711903" cy="2797629"/>
          </a:xfrm>
          <a:prstGeom prst="rect">
            <a:avLst/>
          </a:prstGeom>
          <a:noFill/>
        </p:spPr>
      </p:pic>
      <p:sp>
        <p:nvSpPr>
          <p:cNvPr id="12" name="액자 11"/>
          <p:cNvSpPr/>
          <p:nvPr/>
        </p:nvSpPr>
        <p:spPr>
          <a:xfrm>
            <a:off x="5627969" y="2906484"/>
            <a:ext cx="5595202" cy="2852057"/>
          </a:xfrm>
          <a:prstGeom prst="frame">
            <a:avLst>
              <a:gd name="adj1" fmla="val 29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2296886" y="1088569"/>
            <a:ext cx="2405744" cy="283031"/>
          </a:xfrm>
          <a:prstGeom prst="frame">
            <a:avLst>
              <a:gd name="adj1" fmla="val 1449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03769" y="3559639"/>
            <a:ext cx="269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toggle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속성을 이용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(data-toggle=</a:t>
            </a:r>
            <a:r>
              <a:rPr lang="en-US" altLang="ko-KR" b="1" i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"collapse“)</a:t>
            </a:r>
          </a:p>
          <a:p>
            <a:endParaRPr lang="en-US" altLang="ko-KR" b="1" i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BOARD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에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dropdown 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적용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457" y="163290"/>
            <a:ext cx="336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MAIN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it\Downloads\localhost_8080_staticWeb_main_main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870" y="1142996"/>
            <a:ext cx="3747005" cy="5388428"/>
          </a:xfrm>
          <a:prstGeom prst="rect">
            <a:avLst/>
          </a:prstGeom>
          <a:noFill/>
        </p:spPr>
      </p:pic>
      <p:pic>
        <p:nvPicPr>
          <p:cNvPr id="3074" name="Picture 2" descr="C:\Users\it\Desktop\로그인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1186540"/>
            <a:ext cx="2875189" cy="2025649"/>
          </a:xfrm>
          <a:prstGeom prst="rect">
            <a:avLst/>
          </a:prstGeom>
          <a:noFill/>
        </p:spPr>
      </p:pic>
      <p:pic>
        <p:nvPicPr>
          <p:cNvPr id="3075" name="Picture 3" descr="C:\Users\it\Desktop\로그인 환영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91516" y="1153882"/>
            <a:ext cx="3084058" cy="204651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1208315" y="1567542"/>
            <a:ext cx="2177143" cy="2133600"/>
          </a:xfrm>
          <a:prstGeom prst="frame">
            <a:avLst>
              <a:gd name="adj1" fmla="val 280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3733800" y="1295400"/>
            <a:ext cx="239485" cy="206829"/>
          </a:xfrm>
          <a:prstGeom prst="fram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5159830" y="1164767"/>
            <a:ext cx="6259285" cy="3211290"/>
          </a:xfrm>
          <a:prstGeom prst="frame">
            <a:avLst>
              <a:gd name="adj1" fmla="val 40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424543" y="1306285"/>
            <a:ext cx="1926771" cy="304802"/>
          </a:xfrm>
          <a:prstGeom prst="frame">
            <a:avLst>
              <a:gd name="adj1" fmla="val 1530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5159830" y="4419616"/>
            <a:ext cx="3156856" cy="1436915"/>
          </a:xfrm>
          <a:prstGeom prst="frame">
            <a:avLst>
              <a:gd name="adj1" fmla="val 280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8430" y="4822393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carousel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3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가지 이미지 슬라이드 효과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8544" y="3418129"/>
            <a:ext cx="377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modal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을 이용하여 로그인화면 구현 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로그인 클릭 시 메시지 출력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457" y="163290"/>
            <a:ext cx="336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MAIN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it\Downloads\localhost_8080_staticWeb_main_main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870" y="1142996"/>
            <a:ext cx="3747005" cy="5388428"/>
          </a:xfrm>
          <a:prstGeom prst="rect">
            <a:avLst/>
          </a:prstGeom>
          <a:noFill/>
        </p:spPr>
      </p:pic>
      <p:pic>
        <p:nvPicPr>
          <p:cNvPr id="4098" name="Picture 2" descr="C:\Users\it\Desktop\점보트론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0443" y="4082141"/>
            <a:ext cx="5258934" cy="1524000"/>
          </a:xfrm>
          <a:prstGeom prst="rect">
            <a:avLst/>
          </a:prstGeom>
          <a:noFill/>
        </p:spPr>
      </p:pic>
      <p:pic>
        <p:nvPicPr>
          <p:cNvPr id="4099" name="Picture 3" descr="C:\Users\it\Desktop\affi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4981" y="1298121"/>
            <a:ext cx="4305300" cy="1495425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7" name="액자 6"/>
          <p:cNvSpPr/>
          <p:nvPr/>
        </p:nvSpPr>
        <p:spPr>
          <a:xfrm>
            <a:off x="424550" y="1382485"/>
            <a:ext cx="2002971" cy="217714"/>
          </a:xfrm>
          <a:prstGeom prst="fram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5998036" y="1273627"/>
            <a:ext cx="4397828" cy="2667002"/>
          </a:xfrm>
          <a:prstGeom prst="frame">
            <a:avLst>
              <a:gd name="adj1" fmla="val 335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02778" y="5856512"/>
            <a:ext cx="3918856" cy="500743"/>
          </a:xfrm>
          <a:prstGeom prst="frame">
            <a:avLst>
              <a:gd name="adj1" fmla="val 1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6008920" y="4038599"/>
            <a:ext cx="5344887" cy="2329543"/>
          </a:xfrm>
          <a:prstGeom prst="frame">
            <a:avLst>
              <a:gd name="adj1" fmla="val 300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59512" y="5758544"/>
            <a:ext cx="311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jumbotron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4227" y="2862939"/>
            <a:ext cx="3113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affix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이용하여 메뉴 고정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CALLIGRAPHY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클릭 시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CALLIGRAPHY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위치로 이동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363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MAIN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03.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ABOUT US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6146" name="Picture 2" descr="C:\Users\it\Desktop\반응형 어바웃어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7774" y="962946"/>
            <a:ext cx="3720421" cy="5725885"/>
          </a:xfrm>
          <a:prstGeom prst="rect">
            <a:avLst/>
          </a:prstGeom>
          <a:noFill/>
        </p:spPr>
      </p:pic>
      <p:pic>
        <p:nvPicPr>
          <p:cNvPr id="6147" name="Picture 3" descr="C:\Users\it\Downloads\localhost_8080_staticWeb_main_aboutus.htm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233" y="972064"/>
            <a:ext cx="5107459" cy="5733535"/>
          </a:xfrm>
          <a:prstGeom prst="rect">
            <a:avLst/>
          </a:prstGeom>
          <a:noFill/>
        </p:spPr>
      </p:pic>
      <p:pic>
        <p:nvPicPr>
          <p:cNvPr id="15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7927" y="3729321"/>
            <a:ext cx="609600" cy="6096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93689" y="2797627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it\Desktop\반응형 어바웃어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824" y="1006490"/>
            <a:ext cx="4165111" cy="5725885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03.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ABOUT US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8152" y="3585520"/>
            <a:ext cx="25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Gird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이용한 화면 구성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9" name="액자 8"/>
          <p:cNvSpPr/>
          <p:nvPr/>
        </p:nvSpPr>
        <p:spPr>
          <a:xfrm>
            <a:off x="7264294" y="3430177"/>
            <a:ext cx="2546963" cy="674915"/>
          </a:xfrm>
          <a:prstGeom prst="frame">
            <a:avLst>
              <a:gd name="adj1" fmla="val 60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725214" y="2130365"/>
            <a:ext cx="3893850" cy="4539932"/>
          </a:xfrm>
          <a:prstGeom prst="frame">
            <a:avLst>
              <a:gd name="adj1" fmla="val 224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"/>
            <a:ext cx="12192000" cy="903514"/>
          </a:xfrm>
          <a:prstGeom prst="rect">
            <a:avLst/>
          </a:prstGeom>
          <a:solidFill>
            <a:srgbClr val="36C5F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prstClr val="white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457" y="163290"/>
            <a:ext cx="372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04.</a:t>
            </a:r>
            <a:r>
              <a:rPr lang="en-US" altLang="ko-KR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FLIM </a:t>
            </a:r>
            <a:r>
              <a:rPr lang="ko-KR" altLang="en-US" sz="3200" b="1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화면</a:t>
            </a:r>
            <a:endParaRPr lang="ko-KR" altLang="en-US" sz="3200" b="1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7170" name="Picture 2" descr="C:\Users\it\Downloads\localhost_8080_staticWeb_main_flim.htm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87" y="1050552"/>
            <a:ext cx="5323502" cy="5646810"/>
          </a:xfrm>
          <a:prstGeom prst="rect">
            <a:avLst/>
          </a:prstGeom>
          <a:noFill/>
        </p:spPr>
      </p:pic>
      <p:pic>
        <p:nvPicPr>
          <p:cNvPr id="7171" name="Picture 3" descr="C:\Users\it\Desktop\반응형 필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6865" y="922636"/>
            <a:ext cx="2166551" cy="5935364"/>
          </a:xfrm>
          <a:prstGeom prst="rect">
            <a:avLst/>
          </a:prstGeom>
          <a:noFill/>
        </p:spPr>
      </p:pic>
      <p:pic>
        <p:nvPicPr>
          <p:cNvPr id="11" name="Picture 2" descr="C:\Users\it\Downloads\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111" y="3894081"/>
            <a:ext cx="609600" cy="6096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853873" y="2962387"/>
            <a:ext cx="2699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부트스트랩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이용한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반응형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웹페이지</a:t>
            </a:r>
            <a:r>
              <a:rPr lang="ko-KR" altLang="en-US" sz="2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7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267</Words>
  <Application>Microsoft Office PowerPoint</Application>
  <PresentationFormat>사용자 지정</PresentationFormat>
  <Paragraphs>74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굴림</vt:lpstr>
      <vt:lpstr>Arial</vt:lpstr>
      <vt:lpstr>DX영화자막 M</vt:lpstr>
      <vt:lpstr>맑은 고딕</vt:lpstr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it</cp:lastModifiedBy>
  <cp:revision>58</cp:revision>
  <dcterms:created xsi:type="dcterms:W3CDTF">2020-07-30T03:08:41Z</dcterms:created>
  <dcterms:modified xsi:type="dcterms:W3CDTF">2020-08-07T01:08:18Z</dcterms:modified>
</cp:coreProperties>
</file>